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3" r:id="rId6"/>
    <p:sldId id="259" r:id="rId7"/>
    <p:sldId id="261" r:id="rId8"/>
    <p:sldId id="262" r:id="rId9"/>
    <p:sldId id="264" r:id="rId10"/>
    <p:sldId id="267" r:id="rId11"/>
    <p:sldId id="268" r:id="rId12"/>
    <p:sldId id="270" r:id="rId13"/>
    <p:sldId id="266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78" autoAdjust="0"/>
    <p:restoredTop sz="94660"/>
  </p:normalViewPr>
  <p:slideViewPr>
    <p:cSldViewPr snapToGrid="0">
      <p:cViewPr varScale="1">
        <p:scale>
          <a:sx n="67" d="100"/>
          <a:sy n="67" d="100"/>
        </p:scale>
        <p:origin x="62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5938B4-00B9-41DF-BB00-2FE0E3920231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621E188-7744-434D-AE1C-1488797A3EF0}">
      <dgm:prSet/>
      <dgm:spPr/>
      <dgm:t>
        <a:bodyPr/>
        <a:lstStyle/>
        <a:p>
          <a:r>
            <a:rPr lang="en-US" b="0" i="0" dirty="0"/>
            <a:t>Minimal requirements </a:t>
          </a:r>
          <a:endParaRPr lang="en-US" dirty="0"/>
        </a:p>
      </dgm:t>
    </dgm:pt>
    <dgm:pt modelId="{11392D74-A54D-4590-A441-9AFC0395B9E3}" type="parTrans" cxnId="{C9E2A67B-1B1B-41EB-8202-F7AC3F6211BE}">
      <dgm:prSet/>
      <dgm:spPr/>
      <dgm:t>
        <a:bodyPr/>
        <a:lstStyle/>
        <a:p>
          <a:endParaRPr lang="en-US"/>
        </a:p>
      </dgm:t>
    </dgm:pt>
    <dgm:pt modelId="{34599B83-2EAF-4EDF-9634-F557D084AAFF}" type="sibTrans" cxnId="{C9E2A67B-1B1B-41EB-8202-F7AC3F6211BE}">
      <dgm:prSet/>
      <dgm:spPr/>
      <dgm:t>
        <a:bodyPr/>
        <a:lstStyle/>
        <a:p>
          <a:endParaRPr lang="en-US"/>
        </a:p>
      </dgm:t>
    </dgm:pt>
    <dgm:pt modelId="{79002499-1A51-490F-9124-129CCF7A9580}">
      <dgm:prSet/>
      <dgm:spPr/>
      <dgm:t>
        <a:bodyPr/>
        <a:lstStyle/>
        <a:p>
          <a:r>
            <a:rPr lang="en-US" b="0" i="0"/>
            <a:t>Login screen/button with an option (check) for maintaing the user logged in</a:t>
          </a:r>
          <a:endParaRPr lang="en-US"/>
        </a:p>
      </dgm:t>
    </dgm:pt>
    <dgm:pt modelId="{7081F07C-E6E7-44BD-877D-724319E5E939}" type="parTrans" cxnId="{F27C5AB5-D69F-406A-BBBA-7C190EBBD6DA}">
      <dgm:prSet/>
      <dgm:spPr/>
      <dgm:t>
        <a:bodyPr/>
        <a:lstStyle/>
        <a:p>
          <a:endParaRPr lang="en-US"/>
        </a:p>
      </dgm:t>
    </dgm:pt>
    <dgm:pt modelId="{B6BC5097-6FDE-400F-97AC-6BA1D14681AF}" type="sibTrans" cxnId="{F27C5AB5-D69F-406A-BBBA-7C190EBBD6DA}">
      <dgm:prSet/>
      <dgm:spPr/>
      <dgm:t>
        <a:bodyPr/>
        <a:lstStyle/>
        <a:p>
          <a:endParaRPr lang="en-US"/>
        </a:p>
      </dgm:t>
    </dgm:pt>
    <dgm:pt modelId="{246129B4-6D6F-472C-BDBB-A877A61C2724}">
      <dgm:prSet/>
      <dgm:spPr/>
      <dgm:t>
        <a:bodyPr/>
        <a:lstStyle/>
        <a:p>
          <a:r>
            <a:rPr lang="en-US" b="0" i="0"/>
            <a:t>Allow offline navigation (store data in local repository)</a:t>
          </a:r>
          <a:endParaRPr lang="en-US"/>
        </a:p>
      </dgm:t>
    </dgm:pt>
    <dgm:pt modelId="{E9637C9B-45B2-4D74-8652-A7B97D1EEC83}" type="parTrans" cxnId="{D3F270DA-7BCB-4444-8A3D-35AC5048039B}">
      <dgm:prSet/>
      <dgm:spPr/>
      <dgm:t>
        <a:bodyPr/>
        <a:lstStyle/>
        <a:p>
          <a:endParaRPr lang="en-US"/>
        </a:p>
      </dgm:t>
    </dgm:pt>
    <dgm:pt modelId="{D6C45D3F-CE96-4340-96DF-05C4BEB8E829}" type="sibTrans" cxnId="{D3F270DA-7BCB-4444-8A3D-35AC5048039B}">
      <dgm:prSet/>
      <dgm:spPr/>
      <dgm:t>
        <a:bodyPr/>
        <a:lstStyle/>
        <a:p>
          <a:endParaRPr lang="en-US"/>
        </a:p>
      </dgm:t>
    </dgm:pt>
    <dgm:pt modelId="{10DC4D21-F44A-44ED-A1B1-E0C3A28357B7}">
      <dgm:prSet/>
      <dgm:spPr/>
      <dgm:t>
        <a:bodyPr/>
        <a:lstStyle/>
        <a:p>
          <a:r>
            <a:rPr lang="en-US" b="0" i="0"/>
            <a:t>Include the capability of sharing binary (image/video/audio) data</a:t>
          </a:r>
          <a:endParaRPr lang="en-US"/>
        </a:p>
      </dgm:t>
    </dgm:pt>
    <dgm:pt modelId="{215FF2C7-6933-400C-93B0-C4354B237C39}" type="parTrans" cxnId="{9279D15A-72E7-4FB1-BE73-7EAD40A3DF1B}">
      <dgm:prSet/>
      <dgm:spPr/>
      <dgm:t>
        <a:bodyPr/>
        <a:lstStyle/>
        <a:p>
          <a:endParaRPr lang="en-US"/>
        </a:p>
      </dgm:t>
    </dgm:pt>
    <dgm:pt modelId="{86333C0C-7EFD-40D5-868E-9E269FC6B53C}" type="sibTrans" cxnId="{9279D15A-72E7-4FB1-BE73-7EAD40A3DF1B}">
      <dgm:prSet/>
      <dgm:spPr/>
      <dgm:t>
        <a:bodyPr/>
        <a:lstStyle/>
        <a:p>
          <a:endParaRPr lang="en-US"/>
        </a:p>
      </dgm:t>
    </dgm:pt>
    <dgm:pt modelId="{1FD7FBE0-7D93-414A-9057-840118AEE2AF}">
      <dgm:prSet/>
      <dgm:spPr/>
      <dgm:t>
        <a:bodyPr/>
        <a:lstStyle/>
        <a:p>
          <a:r>
            <a:rPr lang="en-US" b="0" i="0"/>
            <a:t>Use of any additional android sensor (camera)</a:t>
          </a:r>
          <a:endParaRPr lang="en-US"/>
        </a:p>
      </dgm:t>
    </dgm:pt>
    <dgm:pt modelId="{F90C93BB-A41E-4789-925A-2D50A0AAD148}" type="parTrans" cxnId="{531C2A68-EEB3-4D25-9181-EF03FD5AFAFC}">
      <dgm:prSet/>
      <dgm:spPr/>
      <dgm:t>
        <a:bodyPr/>
        <a:lstStyle/>
        <a:p>
          <a:endParaRPr lang="en-US"/>
        </a:p>
      </dgm:t>
    </dgm:pt>
    <dgm:pt modelId="{72E4898B-5EAF-438E-B12B-527AD5076BB2}" type="sibTrans" cxnId="{531C2A68-EEB3-4D25-9181-EF03FD5AFAFC}">
      <dgm:prSet/>
      <dgm:spPr/>
      <dgm:t>
        <a:bodyPr/>
        <a:lstStyle/>
        <a:p>
          <a:endParaRPr lang="en-US"/>
        </a:p>
      </dgm:t>
    </dgm:pt>
    <dgm:pt modelId="{DDA10598-B7FB-4CBA-9D77-14B36E91CF3E}" type="pres">
      <dgm:prSet presAssocID="{945938B4-00B9-41DF-BB00-2FE0E3920231}" presName="diagram" presStyleCnt="0">
        <dgm:presLayoutVars>
          <dgm:dir/>
          <dgm:resizeHandles val="exact"/>
        </dgm:presLayoutVars>
      </dgm:prSet>
      <dgm:spPr/>
    </dgm:pt>
    <dgm:pt modelId="{5776AADD-9A91-4073-BF10-47568501C6BA}" type="pres">
      <dgm:prSet presAssocID="{E621E188-7744-434D-AE1C-1488797A3EF0}" presName="node" presStyleLbl="node1" presStyleIdx="0" presStyleCnt="5">
        <dgm:presLayoutVars>
          <dgm:bulletEnabled val="1"/>
        </dgm:presLayoutVars>
      </dgm:prSet>
      <dgm:spPr/>
    </dgm:pt>
    <dgm:pt modelId="{D03107C3-C68C-46E8-9F07-6F9F03417C8C}" type="pres">
      <dgm:prSet presAssocID="{34599B83-2EAF-4EDF-9634-F557D084AAFF}" presName="sibTrans" presStyleCnt="0"/>
      <dgm:spPr/>
    </dgm:pt>
    <dgm:pt modelId="{B65C85DB-D027-4129-BBAB-9AC48D7D9A3B}" type="pres">
      <dgm:prSet presAssocID="{79002499-1A51-490F-9124-129CCF7A9580}" presName="node" presStyleLbl="node1" presStyleIdx="1" presStyleCnt="5">
        <dgm:presLayoutVars>
          <dgm:bulletEnabled val="1"/>
        </dgm:presLayoutVars>
      </dgm:prSet>
      <dgm:spPr/>
    </dgm:pt>
    <dgm:pt modelId="{8367674A-9389-48FB-9559-D5609A733EDE}" type="pres">
      <dgm:prSet presAssocID="{B6BC5097-6FDE-400F-97AC-6BA1D14681AF}" presName="sibTrans" presStyleCnt="0"/>
      <dgm:spPr/>
    </dgm:pt>
    <dgm:pt modelId="{49101651-D923-4C2A-851C-93D3C99B25AD}" type="pres">
      <dgm:prSet presAssocID="{246129B4-6D6F-472C-BDBB-A877A61C2724}" presName="node" presStyleLbl="node1" presStyleIdx="2" presStyleCnt="5">
        <dgm:presLayoutVars>
          <dgm:bulletEnabled val="1"/>
        </dgm:presLayoutVars>
      </dgm:prSet>
      <dgm:spPr/>
    </dgm:pt>
    <dgm:pt modelId="{7628C1A7-CD1D-43B5-8BF2-2A6FA35EBB7D}" type="pres">
      <dgm:prSet presAssocID="{D6C45D3F-CE96-4340-96DF-05C4BEB8E829}" presName="sibTrans" presStyleCnt="0"/>
      <dgm:spPr/>
    </dgm:pt>
    <dgm:pt modelId="{55961AFD-09C6-45C2-B59D-C1CCFBA93EB1}" type="pres">
      <dgm:prSet presAssocID="{10DC4D21-F44A-44ED-A1B1-E0C3A28357B7}" presName="node" presStyleLbl="node1" presStyleIdx="3" presStyleCnt="5">
        <dgm:presLayoutVars>
          <dgm:bulletEnabled val="1"/>
        </dgm:presLayoutVars>
      </dgm:prSet>
      <dgm:spPr/>
    </dgm:pt>
    <dgm:pt modelId="{AC12054B-A385-4FCE-8BE3-DB7A53AA919C}" type="pres">
      <dgm:prSet presAssocID="{86333C0C-7EFD-40D5-868E-9E269FC6B53C}" presName="sibTrans" presStyleCnt="0"/>
      <dgm:spPr/>
    </dgm:pt>
    <dgm:pt modelId="{8F4D304D-2B37-43FD-9CB7-FAF25D24C0B2}" type="pres">
      <dgm:prSet presAssocID="{1FD7FBE0-7D93-414A-9057-840118AEE2AF}" presName="node" presStyleLbl="node1" presStyleIdx="4" presStyleCnt="5">
        <dgm:presLayoutVars>
          <dgm:bulletEnabled val="1"/>
        </dgm:presLayoutVars>
      </dgm:prSet>
      <dgm:spPr/>
    </dgm:pt>
  </dgm:ptLst>
  <dgm:cxnLst>
    <dgm:cxn modelId="{E0F59D0C-9A44-4305-A39B-C9AEA7F70DC8}" type="presOf" srcId="{945938B4-00B9-41DF-BB00-2FE0E3920231}" destId="{DDA10598-B7FB-4CBA-9D77-14B36E91CF3E}" srcOrd="0" destOrd="0" presId="urn:microsoft.com/office/officeart/2005/8/layout/default"/>
    <dgm:cxn modelId="{6F111262-7FA3-479D-B532-0BD50C4BED5F}" type="presOf" srcId="{246129B4-6D6F-472C-BDBB-A877A61C2724}" destId="{49101651-D923-4C2A-851C-93D3C99B25AD}" srcOrd="0" destOrd="0" presId="urn:microsoft.com/office/officeart/2005/8/layout/default"/>
    <dgm:cxn modelId="{531C2A68-EEB3-4D25-9181-EF03FD5AFAFC}" srcId="{945938B4-00B9-41DF-BB00-2FE0E3920231}" destId="{1FD7FBE0-7D93-414A-9057-840118AEE2AF}" srcOrd="4" destOrd="0" parTransId="{F90C93BB-A41E-4789-925A-2D50A0AAD148}" sibTransId="{72E4898B-5EAF-438E-B12B-527AD5076BB2}"/>
    <dgm:cxn modelId="{3AF3A87A-DEE3-4F6D-B82E-E3182E842AAE}" type="presOf" srcId="{1FD7FBE0-7D93-414A-9057-840118AEE2AF}" destId="{8F4D304D-2B37-43FD-9CB7-FAF25D24C0B2}" srcOrd="0" destOrd="0" presId="urn:microsoft.com/office/officeart/2005/8/layout/default"/>
    <dgm:cxn modelId="{9279D15A-72E7-4FB1-BE73-7EAD40A3DF1B}" srcId="{945938B4-00B9-41DF-BB00-2FE0E3920231}" destId="{10DC4D21-F44A-44ED-A1B1-E0C3A28357B7}" srcOrd="3" destOrd="0" parTransId="{215FF2C7-6933-400C-93B0-C4354B237C39}" sibTransId="{86333C0C-7EFD-40D5-868E-9E269FC6B53C}"/>
    <dgm:cxn modelId="{C9E2A67B-1B1B-41EB-8202-F7AC3F6211BE}" srcId="{945938B4-00B9-41DF-BB00-2FE0E3920231}" destId="{E621E188-7744-434D-AE1C-1488797A3EF0}" srcOrd="0" destOrd="0" parTransId="{11392D74-A54D-4590-A441-9AFC0395B9E3}" sibTransId="{34599B83-2EAF-4EDF-9634-F557D084AAFF}"/>
    <dgm:cxn modelId="{CEF6227F-8AB3-427D-ABEA-46FC3151EA06}" type="presOf" srcId="{79002499-1A51-490F-9124-129CCF7A9580}" destId="{B65C85DB-D027-4129-BBAB-9AC48D7D9A3B}" srcOrd="0" destOrd="0" presId="urn:microsoft.com/office/officeart/2005/8/layout/default"/>
    <dgm:cxn modelId="{F27C5AB5-D69F-406A-BBBA-7C190EBBD6DA}" srcId="{945938B4-00B9-41DF-BB00-2FE0E3920231}" destId="{79002499-1A51-490F-9124-129CCF7A9580}" srcOrd="1" destOrd="0" parTransId="{7081F07C-E6E7-44BD-877D-724319E5E939}" sibTransId="{B6BC5097-6FDE-400F-97AC-6BA1D14681AF}"/>
    <dgm:cxn modelId="{F42957C2-D13A-4442-9DD7-6E04A704AC80}" type="presOf" srcId="{10DC4D21-F44A-44ED-A1B1-E0C3A28357B7}" destId="{55961AFD-09C6-45C2-B59D-C1CCFBA93EB1}" srcOrd="0" destOrd="0" presId="urn:microsoft.com/office/officeart/2005/8/layout/default"/>
    <dgm:cxn modelId="{F486DAC5-79F5-4F2E-8831-59CC6C945E7C}" type="presOf" srcId="{E621E188-7744-434D-AE1C-1488797A3EF0}" destId="{5776AADD-9A91-4073-BF10-47568501C6BA}" srcOrd="0" destOrd="0" presId="urn:microsoft.com/office/officeart/2005/8/layout/default"/>
    <dgm:cxn modelId="{D3F270DA-7BCB-4444-8A3D-35AC5048039B}" srcId="{945938B4-00B9-41DF-BB00-2FE0E3920231}" destId="{246129B4-6D6F-472C-BDBB-A877A61C2724}" srcOrd="2" destOrd="0" parTransId="{E9637C9B-45B2-4D74-8652-A7B97D1EEC83}" sibTransId="{D6C45D3F-CE96-4340-96DF-05C4BEB8E829}"/>
    <dgm:cxn modelId="{BDF782F4-29DC-4E25-A4AD-1DD6621BE86B}" type="presParOf" srcId="{DDA10598-B7FB-4CBA-9D77-14B36E91CF3E}" destId="{5776AADD-9A91-4073-BF10-47568501C6BA}" srcOrd="0" destOrd="0" presId="urn:microsoft.com/office/officeart/2005/8/layout/default"/>
    <dgm:cxn modelId="{F119B859-AA2C-4D56-8A51-C73D02A02FBA}" type="presParOf" srcId="{DDA10598-B7FB-4CBA-9D77-14B36E91CF3E}" destId="{D03107C3-C68C-46E8-9F07-6F9F03417C8C}" srcOrd="1" destOrd="0" presId="urn:microsoft.com/office/officeart/2005/8/layout/default"/>
    <dgm:cxn modelId="{DD3E3C99-CCF9-4A9C-AD07-3E80AAAE668B}" type="presParOf" srcId="{DDA10598-B7FB-4CBA-9D77-14B36E91CF3E}" destId="{B65C85DB-D027-4129-BBAB-9AC48D7D9A3B}" srcOrd="2" destOrd="0" presId="urn:microsoft.com/office/officeart/2005/8/layout/default"/>
    <dgm:cxn modelId="{4E583BC7-B54C-4F56-AB8E-F96C639E22BF}" type="presParOf" srcId="{DDA10598-B7FB-4CBA-9D77-14B36E91CF3E}" destId="{8367674A-9389-48FB-9559-D5609A733EDE}" srcOrd="3" destOrd="0" presId="urn:microsoft.com/office/officeart/2005/8/layout/default"/>
    <dgm:cxn modelId="{5234EFFC-9A96-4DDF-86F1-DE1A0627BB5F}" type="presParOf" srcId="{DDA10598-B7FB-4CBA-9D77-14B36E91CF3E}" destId="{49101651-D923-4C2A-851C-93D3C99B25AD}" srcOrd="4" destOrd="0" presId="urn:microsoft.com/office/officeart/2005/8/layout/default"/>
    <dgm:cxn modelId="{9E380E9E-CAC6-4286-AF7F-953D162DA18C}" type="presParOf" srcId="{DDA10598-B7FB-4CBA-9D77-14B36E91CF3E}" destId="{7628C1A7-CD1D-43B5-8BF2-2A6FA35EBB7D}" srcOrd="5" destOrd="0" presId="urn:microsoft.com/office/officeart/2005/8/layout/default"/>
    <dgm:cxn modelId="{531C0060-1D68-4A21-AF1A-4CD32BB8539B}" type="presParOf" srcId="{DDA10598-B7FB-4CBA-9D77-14B36E91CF3E}" destId="{55961AFD-09C6-45C2-B59D-C1CCFBA93EB1}" srcOrd="6" destOrd="0" presId="urn:microsoft.com/office/officeart/2005/8/layout/default"/>
    <dgm:cxn modelId="{B9462BE3-B509-4DBA-943E-062AA6F4A0DC}" type="presParOf" srcId="{DDA10598-B7FB-4CBA-9D77-14B36E91CF3E}" destId="{AC12054B-A385-4FCE-8BE3-DB7A53AA919C}" srcOrd="7" destOrd="0" presId="urn:microsoft.com/office/officeart/2005/8/layout/default"/>
    <dgm:cxn modelId="{452FBFA3-BD5C-4E2C-B1CD-D511F5469B51}" type="presParOf" srcId="{DDA10598-B7FB-4CBA-9D77-14B36E91CF3E}" destId="{8F4D304D-2B37-43FD-9CB7-FAF25D24C0B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76AADD-9A91-4073-BF10-47568501C6BA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 dirty="0"/>
            <a:t>Minimal requirements </a:t>
          </a:r>
          <a:endParaRPr lang="en-US" sz="2700" kern="1200" dirty="0"/>
        </a:p>
      </dsp:txBody>
      <dsp:txXfrm>
        <a:off x="0" y="39687"/>
        <a:ext cx="3286125" cy="1971675"/>
      </dsp:txXfrm>
    </dsp:sp>
    <dsp:sp modelId="{B65C85DB-D027-4129-BBAB-9AC48D7D9A3B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/>
            <a:t>Login screen/button with an option (check) for maintaing the user logged in</a:t>
          </a:r>
          <a:endParaRPr lang="en-US" sz="2700" kern="1200"/>
        </a:p>
      </dsp:txBody>
      <dsp:txXfrm>
        <a:off x="3614737" y="39687"/>
        <a:ext cx="3286125" cy="1971675"/>
      </dsp:txXfrm>
    </dsp:sp>
    <dsp:sp modelId="{49101651-D923-4C2A-851C-93D3C99B25AD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/>
            <a:t>Allow offline navigation (store data in local repository)</a:t>
          </a:r>
          <a:endParaRPr lang="en-US" sz="2700" kern="1200"/>
        </a:p>
      </dsp:txBody>
      <dsp:txXfrm>
        <a:off x="7229475" y="39687"/>
        <a:ext cx="3286125" cy="1971675"/>
      </dsp:txXfrm>
    </dsp:sp>
    <dsp:sp modelId="{55961AFD-09C6-45C2-B59D-C1CCFBA93EB1}">
      <dsp:nvSpPr>
        <dsp:cNvPr id="0" name=""/>
        <dsp:cNvSpPr/>
      </dsp:nvSpPr>
      <dsp:spPr>
        <a:xfrm>
          <a:off x="1807368" y="2339975"/>
          <a:ext cx="3286125" cy="19716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/>
            <a:t>Include the capability of sharing binary (image/video/audio) data</a:t>
          </a:r>
          <a:endParaRPr lang="en-US" sz="2700" kern="1200"/>
        </a:p>
      </dsp:txBody>
      <dsp:txXfrm>
        <a:off x="1807368" y="2339975"/>
        <a:ext cx="3286125" cy="1971675"/>
      </dsp:txXfrm>
    </dsp:sp>
    <dsp:sp modelId="{8F4D304D-2B37-43FD-9CB7-FAF25D24C0B2}">
      <dsp:nvSpPr>
        <dsp:cNvPr id="0" name=""/>
        <dsp:cNvSpPr/>
      </dsp:nvSpPr>
      <dsp:spPr>
        <a:xfrm>
          <a:off x="5422106" y="2339975"/>
          <a:ext cx="3286125" cy="197167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/>
            <a:t>Use of any additional android sensor (camera)</a:t>
          </a:r>
          <a:endParaRPr lang="en-US" sz="2700" kern="1200"/>
        </a:p>
      </dsp:txBody>
      <dsp:txXfrm>
        <a:off x="5422106" y="2339975"/>
        <a:ext cx="3286125" cy="19716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630CA-64D1-4A21-8FE3-1EED298F9E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42639D-2825-4322-A0B0-84C1C0D714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7BBB7-6018-420A-B32F-164FD90C7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16983-35E6-4EC9-BC57-F73C72D36B51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CFE7F-70CD-4EAF-9536-8EA6296C5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38390-A8D8-47FD-B2C0-393D277CE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70BB3-48A3-41B1-A364-0A51BE676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83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5C2C6-CBA2-43B3-A5B2-F566DBAE0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59111C-872F-4D2A-9194-2385D2F45B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596F5-C966-4051-9680-ADA9F6611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16983-35E6-4EC9-BC57-F73C72D36B51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DE718-5798-4732-9994-D8DFF8B5E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45563-EF59-4837-BD6B-0156EB4E6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70BB3-48A3-41B1-A364-0A51BE676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34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0ADAB5-963B-498C-A43B-DCB7930783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CDE387-8BF9-4DF0-964F-824F0606CA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3710E-651E-480A-92C3-4DB322EA1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16983-35E6-4EC9-BC57-F73C72D36B51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37EDF-2A25-4DFE-9458-464041E9B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CE585-5B10-4B8D-91F4-FC0A156FC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70BB3-48A3-41B1-A364-0A51BE676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691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56E2-07AF-433E-8970-1F05FD9B9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17270-5F38-4878-A95A-CBF7C4DE9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EBF84-B41E-4724-8E9C-BB64A65A0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16983-35E6-4EC9-BC57-F73C72D36B51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7D512-DB5B-48D6-ABB3-F4F15F6BD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8C86E-01C1-4019-A431-1F84F9DA2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70BB3-48A3-41B1-A364-0A51BE676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318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85C67-1B66-4522-A951-2606B289C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04DA8-EA37-4AA0-8E16-31635E279D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19A91-32CF-4086-8248-F58706A5F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16983-35E6-4EC9-BC57-F73C72D36B51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75C2F-9D2F-4A77-8F8A-88B2897F5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AA79F-E156-49CD-8C46-A980BAAFF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70BB3-48A3-41B1-A364-0A51BE676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912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D80DE-FDDB-481B-A6B4-A51AB4846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11994-7033-4360-8BD8-382842045B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31A5ED-EFCB-48AC-B503-6EB6C0601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2C8B2-5F85-4384-A64E-559BC9BA5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16983-35E6-4EC9-BC57-F73C72D36B51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3C4051-9508-48C4-8516-95956D02F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391F4C-FCF5-47A4-83CE-D3E088E5E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70BB3-48A3-41B1-A364-0A51BE676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98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50249-0DBB-41E4-A9D4-AAC39B7E0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6B40AF-7737-46AE-A866-3F28DC8B6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74C513-F0F7-4DEE-A7C0-600FC03B3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3CE85E-7102-433A-84D1-B3094C942D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7ED392-BED8-4B77-AFDA-97D371AA48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40189E-23DE-456E-95A8-462298AB8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16983-35E6-4EC9-BC57-F73C72D36B51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9C1B19-BC51-49EC-94E3-8A6EA644C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41E6B4-75C6-4A6D-BDB3-A0CE423AD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70BB3-48A3-41B1-A364-0A51BE676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191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9673A-C536-4A55-B8F3-2237CD46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F39A00-72FF-4913-A09E-CDD8ACA39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16983-35E6-4EC9-BC57-F73C72D36B51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7C29D4-7EAD-4DBE-BBD5-3D655F082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1F54E-9BC8-40AD-8C85-897C68A18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70BB3-48A3-41B1-A364-0A51BE676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961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4CFAC4-AD3C-4B45-A2CE-AC610D548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16983-35E6-4EC9-BC57-F73C72D36B51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EA2B73-C2D5-4BD9-B3E7-687F0EAB5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B6357-A8DD-4E49-9105-77DE61644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70BB3-48A3-41B1-A364-0A51BE676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83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D0614-3BCF-403E-9922-B80010B10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17DEA-2EB1-4476-A39C-12DB50305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0700A8-B1F1-4922-959C-BAA1BF7094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5CE1F7-E372-419C-B6E3-24003F072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16983-35E6-4EC9-BC57-F73C72D36B51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DB503A-93E9-49D3-A21A-8A9073DF7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E4657F-CC40-40EC-B90B-81F2CB147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70BB3-48A3-41B1-A364-0A51BE676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778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5EE40-EC59-4C7D-A16B-6EE3369DB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C5F46B-7001-4619-A8C6-C31E476573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16BCF4-2F0A-4220-9B57-C5EC08A73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664C8-3970-4E73-95AC-984124070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16983-35E6-4EC9-BC57-F73C72D36B51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A20881-2B02-4122-94A6-ADE5B6569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B54CB4-03B0-4CEB-BB37-52AB8B818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70BB3-48A3-41B1-A364-0A51BE676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715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C705DE-B013-46E4-B81C-CA43891B0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A62EB-8512-4067-BDB8-6DFEC43EC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3FEF6-894E-48F7-85C5-2D5923209C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16983-35E6-4EC9-BC57-F73C72D36B51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CE63B-60F3-4700-BDE6-D3CA777FC7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9421E-20F0-4187-8903-675536DD2E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770BB3-48A3-41B1-A364-0A51BE676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125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g.ceo/dog-api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A461-F424-4823-8277-B632600EE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Mobile application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4A249F-E75A-4B19-9A84-276274939C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/>
              <a:t>Made by: Jenifer Tabita Ciuciu-Kiss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Working space background">
            <a:extLst>
              <a:ext uri="{FF2B5EF4-FFF2-40B4-BE49-F238E27FC236}">
                <a16:creationId xmlns:a16="http://schemas.microsoft.com/office/drawing/2014/main" id="{6745970C-2E7E-4F9B-8C20-EBF4C4B6AD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91" r="-1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87011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DA47BC-3069-47F5-8257-24B3B1F76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927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B8D6ABD-96E3-4C11-AC2F-79FCBC20F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68" y="307730"/>
            <a:ext cx="2168717" cy="399763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AE95D8F-9825-4222-8846-E3461598C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608318-C391-4DF1-8631-BFC494EC3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S</a:t>
            </a:r>
            <a:r>
              <a:rPr lang="en-US" sz="5400" b="0" i="0" dirty="0">
                <a:solidFill>
                  <a:srgbClr val="FFFFFF"/>
                </a:solidFill>
                <a:effectLst/>
              </a:rPr>
              <a:t>haring binary (image)</a:t>
            </a:r>
            <a:endParaRPr lang="en-US" sz="5400" dirty="0">
              <a:solidFill>
                <a:srgbClr val="FFFFF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59A7D3-440B-4AB4-A261-3B3ABA05E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1321" y="660146"/>
            <a:ext cx="2659472" cy="34538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B648B1-9836-4555-9711-8A5B3EFC1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211" y="307730"/>
            <a:ext cx="2118747" cy="399763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42B920A-73AD-402A-8EEF-B88E1A939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768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0C9EB70-BC82-414A-BF8D-AD7FC6727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609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E3807C3-DE3A-4D33-B0C6-D1D947D17B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5582" y="307729"/>
            <a:ext cx="2198699" cy="399763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217665F-0036-444A-8D4A-33AF36A36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366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56A5C7-ED5F-400D-A845-F14BD99E3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0" i="0">
                <a:solidFill>
                  <a:srgbClr val="FFFFFF"/>
                </a:solidFill>
                <a:effectLst/>
              </a:rPr>
              <a:t>Use of camera</a:t>
            </a:r>
            <a:endParaRPr lang="en-US" sz="540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E46C58-4299-40AB-8F0A-4E71A0F59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189" y="307730"/>
            <a:ext cx="2178712" cy="39976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3A982D-FF80-49F9-BA39-C29514C219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167"/>
          <a:stretch/>
        </p:blipFill>
        <p:spPr>
          <a:xfrm>
            <a:off x="9230497" y="338437"/>
            <a:ext cx="2150051" cy="399763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2394FAE-E6F4-408C-ABDE-EBAEB2892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857" y="307729"/>
            <a:ext cx="2138736" cy="399763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176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5139F0C-7D81-43AD-B8C0-1DFE6A1FA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948" y="1123528"/>
            <a:ext cx="2498103" cy="46048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4D642CC-D8A1-4D5C-BAF5-6696EFA83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15" y="1123528"/>
            <a:ext cx="2509616" cy="46048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D2FB169-17A7-4EB9-839F-B24FB0065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1844" y="1123528"/>
            <a:ext cx="2498103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017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7EFF7-BEB6-4F2B-B773-4DBB19BDD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122363"/>
            <a:ext cx="330813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</a:t>
            </a:r>
            <a:r>
              <a:rPr lang="en-US" sz="54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ffline navigation</a:t>
            </a:r>
            <a:endParaRPr lang="en-US" sz="5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71FE45-5132-4EB3-8357-42DA249BF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993" y="643467"/>
            <a:ext cx="302230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65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Dogs on a couch">
            <a:extLst>
              <a:ext uri="{FF2B5EF4-FFF2-40B4-BE49-F238E27FC236}">
                <a16:creationId xmlns:a16="http://schemas.microsoft.com/office/drawing/2014/main" id="{6F42A9B1-FA61-4CFE-99F9-87DA1F4F25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399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9639" b="6091"/>
          <a:stretch/>
        </p:blipFill>
        <p:spPr>
          <a:xfrm>
            <a:off x="20" y="-152399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885330-A264-4A19-B9AD-CAAF79098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80" y="0"/>
            <a:ext cx="5214620" cy="33705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Thank you! </a:t>
            </a:r>
          </a:p>
        </p:txBody>
      </p:sp>
    </p:spTree>
    <p:extLst>
      <p:ext uri="{BB962C8B-B14F-4D97-AF65-F5344CB8AC3E}">
        <p14:creationId xmlns:p14="http://schemas.microsoft.com/office/powerpoint/2010/main" val="2414331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og and a person near a lake">
            <a:extLst>
              <a:ext uri="{FF2B5EF4-FFF2-40B4-BE49-F238E27FC236}">
                <a16:creationId xmlns:a16="http://schemas.microsoft.com/office/drawing/2014/main" id="{061334CB-3FB7-4F61-B30A-E8C947789E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3793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effectLst>
            <a:glow rad="584200">
              <a:schemeClr val="bg1"/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1B6C92-5E8D-4AB6-B69E-C5A049A9A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960" y="792480"/>
            <a:ext cx="3952240" cy="1239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b="1" dirty="0">
                <a:solidFill>
                  <a:srgbClr val="FFFFFF"/>
                </a:solidFill>
              </a:rPr>
              <a:t>Dogs app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8F031C8-BA30-4231-927B-87E0DDC37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" y="2032000"/>
            <a:ext cx="10515600" cy="4351338"/>
          </a:xfrm>
        </p:spPr>
        <p:txBody>
          <a:bodyPr/>
          <a:lstStyle/>
          <a:p>
            <a:r>
              <a:rPr lang="en-US" dirty="0"/>
              <a:t>Used web service: </a:t>
            </a:r>
            <a:r>
              <a:rPr lang="en-US" dirty="0">
                <a:hlinkClick r:id="rId3"/>
              </a:rPr>
              <a:t>https://dog.ceo/dog-api/</a:t>
            </a:r>
            <a:endParaRPr lang="en-US" dirty="0"/>
          </a:p>
          <a:p>
            <a:r>
              <a:rPr lang="en-US" dirty="0"/>
              <a:t>Provides dog images and their type</a:t>
            </a:r>
          </a:p>
        </p:txBody>
      </p:sp>
    </p:spTree>
    <p:extLst>
      <p:ext uri="{BB962C8B-B14F-4D97-AF65-F5344CB8AC3E}">
        <p14:creationId xmlns:p14="http://schemas.microsoft.com/office/powerpoint/2010/main" val="3007516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A4E1125-19D1-454C-B407-8B5E320ADA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363" r="2016" b="1606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B42F1E-2364-4F58-9D0E-2B89CA168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Fulfilled requirements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73F3A2-9BB5-4FC7-8B48-0080E6242D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545878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8429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C1BCF-78BC-49CE-8FF2-B5560DA28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122363"/>
            <a:ext cx="330813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Login</a:t>
            </a:r>
            <a:endParaRPr lang="en-US" sz="5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B8A44AD-C84B-4EAF-A4C9-119AC5B56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3956" y="643467"/>
            <a:ext cx="300837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12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C67A9F-74DF-45B0-8252-46D8A98CB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122363"/>
            <a:ext cx="330813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Receive notifications</a:t>
            </a:r>
            <a:endParaRPr lang="en-US" sz="50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A6D99-DF47-431B-A8B2-7C79AE5F5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512" y="643467"/>
            <a:ext cx="360726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17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23504-A493-4EA2-AE79-65DF7BAD4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122363"/>
            <a:ext cx="330813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</a:t>
            </a:r>
            <a:r>
              <a:rPr lang="en-US" sz="38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ackground task for downloading data</a:t>
            </a:r>
            <a:endParaRPr lang="en-US" sz="3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6C3ADF-BF46-41AD-A4D7-90A0567BE8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50" b="1098"/>
          <a:stretch/>
        </p:blipFill>
        <p:spPr>
          <a:xfrm>
            <a:off x="5528960" y="640143"/>
            <a:ext cx="3059375" cy="55710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ABBBF8E-B468-4E6B-B88C-E8F5E6FFD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658" y="639084"/>
            <a:ext cx="2992438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67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3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809FB1-355F-42FA-A5F7-5807A85D1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122363"/>
            <a:ext cx="330813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Create a custom list view</a:t>
            </a:r>
            <a:endParaRPr lang="en-US" sz="5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68F682-6B91-4603-B92D-4E3B2156D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065" y="643467"/>
            <a:ext cx="305015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640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D23E7-D8E5-4EA0-9ED6-92CD601C9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122363"/>
            <a:ext cx="330813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Show detailed information of items</a:t>
            </a:r>
            <a:endParaRPr lang="en-US" sz="42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BE2E8F-8A71-43FC-9138-21739090A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920" y="643467"/>
            <a:ext cx="299444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74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E73B8F-DE3C-4EAB-B754-4FB308943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0" i="0">
                <a:solidFill>
                  <a:srgbClr val="FFFFFF"/>
                </a:solidFill>
                <a:effectLst/>
              </a:rPr>
              <a:t>Sharing textual data</a:t>
            </a:r>
            <a:endParaRPr lang="en-US" sz="540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CB2578-A8D6-4B13-82BC-671A0001A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488" y="307731"/>
            <a:ext cx="2178712" cy="39976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C6C12B-5DAB-448E-959B-0275DF3811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1734"/>
          <a:stretch/>
        </p:blipFill>
        <p:spPr>
          <a:xfrm>
            <a:off x="8654598" y="307730"/>
            <a:ext cx="3162263" cy="399763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0B7206A-4B1C-4F2B-B12B-DECA13B64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596" y="307730"/>
            <a:ext cx="2018807" cy="399763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65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116</Words>
  <Application>Microsoft Office PowerPoint</Application>
  <PresentationFormat>Widescreen</PresentationFormat>
  <Paragraphs>21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Mobile application development</vt:lpstr>
      <vt:lpstr>Dogs app</vt:lpstr>
      <vt:lpstr>Fulfilled requirements</vt:lpstr>
      <vt:lpstr>Login</vt:lpstr>
      <vt:lpstr>Receive notifications</vt:lpstr>
      <vt:lpstr>Background task for downloading data</vt:lpstr>
      <vt:lpstr>Create a custom list view</vt:lpstr>
      <vt:lpstr>Show detailed information of items</vt:lpstr>
      <vt:lpstr>Sharing textual data</vt:lpstr>
      <vt:lpstr>Sharing binary (image)</vt:lpstr>
      <vt:lpstr>Use of camera</vt:lpstr>
      <vt:lpstr>PowerPoint Presentation</vt:lpstr>
      <vt:lpstr>Offline navigation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application development</dc:title>
  <dc:creator>Ciuciu-Kiss Jenifer Tabita</dc:creator>
  <cp:lastModifiedBy>Ciuciu-Kiss Jenifer Tabita</cp:lastModifiedBy>
  <cp:revision>3</cp:revision>
  <dcterms:created xsi:type="dcterms:W3CDTF">2021-12-13T17:27:28Z</dcterms:created>
  <dcterms:modified xsi:type="dcterms:W3CDTF">2021-12-13T19:54:05Z</dcterms:modified>
</cp:coreProperties>
</file>